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2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82E06AF-A9F6-4F8C-8B00-6F141A1BCAD1}" type="datetimeFigureOut">
              <a:rPr lang="ru-RU" smtClean="0"/>
              <a:pPr/>
              <a:t>11.02.2010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0889CFF-2BDF-42C4-8120-9CB9E0825F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2E06AF-A9F6-4F8C-8B00-6F141A1BCAD1}" type="datetimeFigureOut">
              <a:rPr lang="ru-RU" smtClean="0"/>
              <a:pPr/>
              <a:t>11.02.2010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889CFF-2BDF-42C4-8120-9CB9E0825F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82E06AF-A9F6-4F8C-8B00-6F141A1BCAD1}" type="datetimeFigureOut">
              <a:rPr lang="ru-RU" smtClean="0"/>
              <a:pPr/>
              <a:t>11.02.2010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0889CFF-2BDF-42C4-8120-9CB9E0825F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2E06AF-A9F6-4F8C-8B00-6F141A1BCAD1}" type="datetimeFigureOut">
              <a:rPr lang="ru-RU" smtClean="0"/>
              <a:pPr/>
              <a:t>11.02.2010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889CFF-2BDF-42C4-8120-9CB9E0825F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82E06AF-A9F6-4F8C-8B00-6F141A1BCAD1}" type="datetimeFigureOut">
              <a:rPr lang="ru-RU" smtClean="0"/>
              <a:pPr/>
              <a:t>11.02.2010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0889CFF-2BDF-42C4-8120-9CB9E0825F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2E06AF-A9F6-4F8C-8B00-6F141A1BCAD1}" type="datetimeFigureOut">
              <a:rPr lang="ru-RU" smtClean="0"/>
              <a:pPr/>
              <a:t>11.02.2010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889CFF-2BDF-42C4-8120-9CB9E0825F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2E06AF-A9F6-4F8C-8B00-6F141A1BCAD1}" type="datetimeFigureOut">
              <a:rPr lang="ru-RU" smtClean="0"/>
              <a:pPr/>
              <a:t>11.02.2010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889CFF-2BDF-42C4-8120-9CB9E0825F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2E06AF-A9F6-4F8C-8B00-6F141A1BCAD1}" type="datetimeFigureOut">
              <a:rPr lang="ru-RU" smtClean="0"/>
              <a:pPr/>
              <a:t>11.02.2010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889CFF-2BDF-42C4-8120-9CB9E0825F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82E06AF-A9F6-4F8C-8B00-6F141A1BCAD1}" type="datetimeFigureOut">
              <a:rPr lang="ru-RU" smtClean="0"/>
              <a:pPr/>
              <a:t>11.02.2010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889CFF-2BDF-42C4-8120-9CB9E0825F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2E06AF-A9F6-4F8C-8B00-6F141A1BCAD1}" type="datetimeFigureOut">
              <a:rPr lang="ru-RU" smtClean="0"/>
              <a:pPr/>
              <a:t>11.02.2010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889CFF-2BDF-42C4-8120-9CB9E0825F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2E06AF-A9F6-4F8C-8B00-6F141A1BCAD1}" type="datetimeFigureOut">
              <a:rPr lang="ru-RU" smtClean="0"/>
              <a:pPr/>
              <a:t>11.02.2010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889CFF-2BDF-42C4-8120-9CB9E0825F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82E06AF-A9F6-4F8C-8B00-6F141A1BCAD1}" type="datetimeFigureOut">
              <a:rPr lang="ru-RU" smtClean="0"/>
              <a:pPr/>
              <a:t>11.02.2010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0889CFF-2BDF-42C4-8120-9CB9E0825F2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2573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Изменение глаголов              по числам.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3000"/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457200" y="2214554"/>
            <a:ext cx="3520440" cy="4110046"/>
          </a:xfrm>
        </p:spPr>
        <p:txBody>
          <a:bodyPr/>
          <a:lstStyle/>
          <a:p>
            <a:r>
              <a:rPr lang="ru-RU" dirty="0" smtClean="0"/>
              <a:t>Прячется</a:t>
            </a:r>
          </a:p>
          <a:p>
            <a:r>
              <a:rPr lang="ru-RU" dirty="0" smtClean="0"/>
              <a:t>Не слышит</a:t>
            </a:r>
          </a:p>
          <a:p>
            <a:r>
              <a:rPr lang="ru-RU" dirty="0" smtClean="0"/>
              <a:t>Притворяется</a:t>
            </a:r>
          </a:p>
          <a:p>
            <a:r>
              <a:rPr lang="ru-RU" dirty="0" smtClean="0"/>
              <a:t>Следит</a:t>
            </a:r>
          </a:p>
          <a:p>
            <a:r>
              <a:rPr lang="ru-RU" dirty="0" smtClean="0"/>
              <a:t>Спит</a:t>
            </a:r>
          </a:p>
          <a:p>
            <a:pPr algn="l"/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3"/>
          </p:nvPr>
        </p:nvSpPr>
        <p:spPr>
          <a:xfrm>
            <a:off x="4178808" y="2214554"/>
            <a:ext cx="3520440" cy="4110046"/>
          </a:xfrm>
        </p:spPr>
        <p:txBody>
          <a:bodyPr/>
          <a:lstStyle/>
          <a:p>
            <a:r>
              <a:rPr lang="ru-RU" dirty="0" smtClean="0"/>
              <a:t>Ходят</a:t>
            </a:r>
          </a:p>
          <a:p>
            <a:r>
              <a:rPr lang="ru-RU" dirty="0" smtClean="0"/>
              <a:t>Дремлют</a:t>
            </a:r>
          </a:p>
          <a:p>
            <a:r>
              <a:rPr lang="ru-RU" dirty="0" smtClean="0"/>
              <a:t>Встают</a:t>
            </a:r>
          </a:p>
          <a:p>
            <a:r>
              <a:rPr lang="ru-RU" dirty="0" smtClean="0"/>
              <a:t>Пьют</a:t>
            </a:r>
          </a:p>
          <a:p>
            <a:r>
              <a:rPr lang="ru-RU" dirty="0" smtClean="0"/>
              <a:t>Смотрят</a:t>
            </a:r>
          </a:p>
          <a:p>
            <a:endParaRPr lang="ru-RU" dirty="0"/>
          </a:p>
        </p:txBody>
      </p:sp>
      <p:pic>
        <p:nvPicPr>
          <p:cNvPr id="8" name="Содержимое 7" descr="Киска.jp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928662" y="285728"/>
            <a:ext cx="2643206" cy="1571636"/>
          </a:xfrm>
        </p:spPr>
      </p:pic>
      <p:pic>
        <p:nvPicPr>
          <p:cNvPr id="9" name="Содержимое 8" descr="images.jpeg"/>
          <p:cNvPicPr>
            <a:picLocks noGrp="1" noChangeAspect="1"/>
          </p:cNvPicPr>
          <p:nvPr>
            <p:ph sz="quarter" idx="4"/>
          </p:nvPr>
        </p:nvPicPr>
        <p:blipFill>
          <a:blip r:embed="rId4"/>
          <a:stretch>
            <a:fillRect/>
          </a:stretch>
        </p:blipFill>
        <p:spPr>
          <a:xfrm>
            <a:off x="4714876" y="285728"/>
            <a:ext cx="2357454" cy="1571636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6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214290"/>
            <a:ext cx="7239000" cy="6241446"/>
          </a:xfrm>
        </p:spPr>
        <p:txBody>
          <a:bodyPr>
            <a:normAutofit/>
          </a:bodyPr>
          <a:lstStyle/>
          <a:p>
            <a:r>
              <a:rPr lang="ru-RU" i="1" dirty="0" smtClean="0">
                <a:solidFill>
                  <a:srgbClr val="002060"/>
                </a:solidFill>
              </a:rPr>
              <a:t>Другу, </a:t>
            </a:r>
            <a:r>
              <a:rPr lang="ru-RU" i="1" dirty="0" err="1" smtClean="0">
                <a:solidFill>
                  <a:srgbClr val="002060"/>
                </a:solidFill>
              </a:rPr>
              <a:t>Чебурашка</a:t>
            </a:r>
            <a:r>
              <a:rPr lang="ru-RU" i="1" dirty="0" smtClean="0">
                <a:solidFill>
                  <a:srgbClr val="002060"/>
                </a:solidFill>
              </a:rPr>
              <a:t>, в гости, Крокодилу Гене, идёт, к.</a:t>
            </a:r>
          </a:p>
          <a:p>
            <a:endParaRPr lang="ru-RU" i="1" dirty="0" smtClean="0">
              <a:solidFill>
                <a:srgbClr val="002060"/>
              </a:solidFill>
            </a:endParaRPr>
          </a:p>
          <a:p>
            <a:r>
              <a:rPr lang="ru-RU" i="1" dirty="0" smtClean="0">
                <a:solidFill>
                  <a:srgbClr val="002060"/>
                </a:solidFill>
              </a:rPr>
              <a:t>Поют, Пятачок, весёлую, и, </a:t>
            </a:r>
            <a:r>
              <a:rPr lang="ru-RU" i="1" dirty="0" err="1" smtClean="0">
                <a:solidFill>
                  <a:srgbClr val="002060"/>
                </a:solidFill>
              </a:rPr>
              <a:t>Винни</a:t>
            </a:r>
            <a:r>
              <a:rPr lang="ru-RU" i="1" dirty="0" smtClean="0">
                <a:solidFill>
                  <a:srgbClr val="002060"/>
                </a:solidFill>
              </a:rPr>
              <a:t> Пух, песенку.</a:t>
            </a:r>
          </a:p>
          <a:p>
            <a:endParaRPr lang="ru-RU" i="1" dirty="0" smtClean="0">
              <a:solidFill>
                <a:srgbClr val="002060"/>
              </a:solidFill>
            </a:endParaRPr>
          </a:p>
          <a:p>
            <a:r>
              <a:rPr lang="ru-RU" i="1" dirty="0" err="1" smtClean="0">
                <a:solidFill>
                  <a:srgbClr val="FF0000"/>
                </a:solidFill>
              </a:rPr>
              <a:t>Чебурашка</a:t>
            </a:r>
            <a:r>
              <a:rPr lang="ru-RU" i="1" dirty="0" smtClean="0">
                <a:solidFill>
                  <a:srgbClr val="FF0000"/>
                </a:solidFill>
              </a:rPr>
              <a:t> идёт в гости к другу Крокодилу Гене.</a:t>
            </a:r>
          </a:p>
          <a:p>
            <a:endParaRPr lang="ru-RU" i="1" dirty="0" smtClean="0">
              <a:solidFill>
                <a:srgbClr val="FF0000"/>
              </a:solidFill>
            </a:endParaRPr>
          </a:p>
          <a:p>
            <a:r>
              <a:rPr lang="ru-RU" i="1" dirty="0" smtClean="0">
                <a:solidFill>
                  <a:srgbClr val="FF0000"/>
                </a:solidFill>
              </a:rPr>
              <a:t>Пятачок и </a:t>
            </a:r>
            <a:r>
              <a:rPr lang="ru-RU" i="1" dirty="0" err="1" smtClean="0">
                <a:solidFill>
                  <a:srgbClr val="FF0000"/>
                </a:solidFill>
              </a:rPr>
              <a:t>Винни</a:t>
            </a:r>
            <a:r>
              <a:rPr lang="ru-RU" i="1" dirty="0" smtClean="0">
                <a:solidFill>
                  <a:srgbClr val="FF0000"/>
                </a:solidFill>
              </a:rPr>
              <a:t> Пух поют весёлую песенку.</a:t>
            </a:r>
            <a:endParaRPr lang="ru-RU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7239000" cy="5384190"/>
          </a:xfrm>
        </p:spPr>
        <p:txBody>
          <a:bodyPr/>
          <a:lstStyle/>
          <a:p>
            <a:r>
              <a:rPr lang="ru-RU" dirty="0" smtClean="0"/>
              <a:t>1. Всё            </a:t>
            </a:r>
          </a:p>
          <a:p>
            <a:endParaRPr lang="ru-RU" dirty="0" smtClean="0"/>
          </a:p>
          <a:p>
            <a:r>
              <a:rPr lang="ru-RU" dirty="0" smtClean="0"/>
              <a:t>2. Ничего</a:t>
            </a:r>
          </a:p>
          <a:p>
            <a:endParaRPr lang="ru-RU" dirty="0" smtClean="0"/>
          </a:p>
          <a:p>
            <a:r>
              <a:rPr lang="ru-RU" dirty="0" smtClean="0"/>
              <a:t>3. Работать в группах</a:t>
            </a:r>
          </a:p>
          <a:p>
            <a:endParaRPr lang="ru-RU" dirty="0" smtClean="0"/>
          </a:p>
          <a:p>
            <a:r>
              <a:rPr lang="ru-RU" dirty="0" smtClean="0"/>
              <a:t>4. Узнавать новое по русскому языку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000364" y="1000108"/>
            <a:ext cx="642942" cy="64294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3571868" y="1928802"/>
            <a:ext cx="642942" cy="6429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4714876" y="2857496"/>
            <a:ext cx="642942" cy="64294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6858016" y="3929066"/>
            <a:ext cx="642942" cy="64294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7242048" cy="550072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i="1" dirty="0" err="1" smtClean="0">
                <a:solidFill>
                  <a:srgbClr val="FF0000"/>
                </a:solidFill>
              </a:rPr>
              <a:t>Дружба-</a:t>
            </a:r>
            <a:r>
              <a:rPr lang="ru-RU" sz="4800" i="1" dirty="0" err="1" smtClean="0">
                <a:solidFill>
                  <a:schemeClr val="tx1"/>
                </a:solidFill>
              </a:rPr>
              <a:t>отношения</a:t>
            </a:r>
            <a:r>
              <a:rPr lang="ru-RU" sz="4800" i="1" dirty="0" smtClean="0">
                <a:solidFill>
                  <a:schemeClr val="tx1"/>
                </a:solidFill>
              </a:rPr>
              <a:t> между кем-либо, основанные на взаимной привязанности, духовной близости, общности интересов и т.п.</a:t>
            </a:r>
            <a:endParaRPr lang="ru-RU" sz="48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 flipV="1">
            <a:off x="457200" y="274320"/>
            <a:ext cx="7239000" cy="582911"/>
          </a:xfrm>
        </p:spPr>
        <p:txBody>
          <a:bodyPr>
            <a:normAutofit fontScale="90000"/>
          </a:bodyPr>
          <a:lstStyle/>
          <a:p>
            <a:pPr marL="742950" indent="-742950"/>
            <a:r>
              <a:rPr lang="ru-RU" dirty="0" smtClean="0">
                <a:solidFill>
                  <a:srgbClr val="A50021"/>
                </a:solidFill>
              </a:rPr>
              <a:t/>
            </a:r>
            <a:br>
              <a:rPr lang="ru-RU" dirty="0" smtClean="0">
                <a:solidFill>
                  <a:srgbClr val="A50021"/>
                </a:solidFill>
              </a:rPr>
            </a:br>
            <a:endParaRPr lang="ru-RU" dirty="0">
              <a:solidFill>
                <a:srgbClr val="A5002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642918"/>
            <a:ext cx="7239000" cy="581281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>
                <a:solidFill>
                  <a:srgbClr val="A50021"/>
                </a:solidFill>
              </a:rPr>
              <a:t>1. Один за всех и все за одного.</a:t>
            </a:r>
          </a:p>
          <a:p>
            <a:pPr>
              <a:buNone/>
            </a:pPr>
            <a:endParaRPr lang="ru-RU" dirty="0" smtClean="0">
              <a:solidFill>
                <a:srgbClr val="A5002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A50021"/>
                </a:solidFill>
              </a:rPr>
              <a:t>2. Славно дерево плодами, а человек  - делами.</a:t>
            </a:r>
          </a:p>
          <a:p>
            <a:pPr>
              <a:buNone/>
            </a:pPr>
            <a:endParaRPr lang="ru-RU" dirty="0" smtClean="0">
              <a:solidFill>
                <a:srgbClr val="A5002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A50021"/>
                </a:solidFill>
              </a:rPr>
              <a:t>3.С другом жить, никогда не тужить.</a:t>
            </a:r>
          </a:p>
          <a:p>
            <a:pPr>
              <a:buNone/>
            </a:pPr>
            <a:endParaRPr lang="ru-RU" dirty="0" smtClean="0">
              <a:solidFill>
                <a:srgbClr val="A5002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A50021"/>
                </a:solidFill>
              </a:rPr>
              <a:t>4. Человек без друзей, что дерево без корней.</a:t>
            </a:r>
          </a:p>
          <a:p>
            <a:pPr>
              <a:buNone/>
            </a:pPr>
            <a:endParaRPr lang="ru-RU" dirty="0" smtClean="0">
              <a:solidFill>
                <a:srgbClr val="A5002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A50021"/>
                </a:solidFill>
              </a:rPr>
              <a:t>5. Человек без родины, что без песни соловей.</a:t>
            </a:r>
          </a:p>
          <a:p>
            <a:pPr>
              <a:buNone/>
            </a:pPr>
            <a:endParaRPr lang="ru-RU" dirty="0" smtClean="0">
              <a:solidFill>
                <a:srgbClr val="A5002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A50021"/>
                </a:solidFill>
              </a:rPr>
              <a:t>6. Верный друг – крепкая защита.</a:t>
            </a:r>
            <a:endParaRPr lang="ru-RU" dirty="0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742950" indent="-742950" algn="ctr"/>
            <a:r>
              <a:rPr lang="ru-RU" dirty="0" smtClean="0">
                <a:solidFill>
                  <a:srgbClr val="A50021"/>
                </a:solidFill>
              </a:rPr>
              <a:t/>
            </a:r>
            <a:br>
              <a:rPr lang="ru-RU" dirty="0" smtClean="0">
                <a:solidFill>
                  <a:srgbClr val="A50021"/>
                </a:solidFill>
              </a:rPr>
            </a:br>
            <a:r>
              <a:rPr lang="ru-RU" dirty="0" smtClean="0">
                <a:solidFill>
                  <a:srgbClr val="A50021"/>
                </a:solidFill>
              </a:rPr>
              <a:t/>
            </a:r>
            <a:br>
              <a:rPr lang="ru-RU" dirty="0" smtClean="0">
                <a:solidFill>
                  <a:srgbClr val="A50021"/>
                </a:solidFill>
              </a:rPr>
            </a:br>
            <a:endParaRPr lang="ru-RU" dirty="0">
              <a:solidFill>
                <a:srgbClr val="A50021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000108"/>
            <a:ext cx="7239000" cy="5455628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A50021"/>
                </a:solidFill>
              </a:rPr>
              <a:t>План работы:</a:t>
            </a:r>
          </a:p>
          <a:p>
            <a:pPr algn="ctr">
              <a:buNone/>
            </a:pPr>
            <a:endParaRPr lang="ru-RU" dirty="0" smtClean="0">
              <a:solidFill>
                <a:srgbClr val="A50021"/>
              </a:solidFill>
            </a:endParaRPr>
          </a:p>
          <a:p>
            <a:pPr marL="514350" indent="-514350">
              <a:buNone/>
            </a:pPr>
            <a:r>
              <a:rPr lang="ru-RU" dirty="0" smtClean="0">
                <a:solidFill>
                  <a:srgbClr val="A50021"/>
                </a:solidFill>
              </a:rPr>
              <a:t>1) Прочитайте предложения.</a:t>
            </a:r>
          </a:p>
          <a:p>
            <a:pPr marL="514350" indent="-514350">
              <a:buNone/>
            </a:pPr>
            <a:endParaRPr lang="ru-RU" dirty="0" smtClean="0">
              <a:solidFill>
                <a:srgbClr val="A50021"/>
              </a:solidFill>
            </a:endParaRPr>
          </a:p>
          <a:p>
            <a:pPr marL="514350" indent="-514350">
              <a:buNone/>
            </a:pPr>
            <a:r>
              <a:rPr lang="ru-RU" dirty="0" smtClean="0">
                <a:solidFill>
                  <a:srgbClr val="A50021"/>
                </a:solidFill>
              </a:rPr>
              <a:t>2) В скобках запишите вопрос к глаголу.</a:t>
            </a:r>
          </a:p>
          <a:p>
            <a:pPr marL="514350" indent="-514350">
              <a:buNone/>
            </a:pPr>
            <a:endParaRPr lang="ru-RU" dirty="0" smtClean="0">
              <a:solidFill>
                <a:srgbClr val="A50021"/>
              </a:solidFill>
            </a:endParaRPr>
          </a:p>
          <a:p>
            <a:pPr marL="514350" indent="-514350">
              <a:buNone/>
            </a:pPr>
            <a:r>
              <a:rPr lang="ru-RU" dirty="0" smtClean="0">
                <a:solidFill>
                  <a:srgbClr val="A50021"/>
                </a:solidFill>
              </a:rPr>
              <a:t>3) Определите, сколько человек выполняют действие.</a:t>
            </a:r>
          </a:p>
          <a:p>
            <a:pPr marL="514350" indent="-514350">
              <a:buNone/>
            </a:pPr>
            <a:endParaRPr lang="ru-RU" dirty="0" smtClean="0">
              <a:solidFill>
                <a:srgbClr val="A50021"/>
              </a:solidFill>
            </a:endParaRPr>
          </a:p>
          <a:p>
            <a:pPr marL="514350" indent="-514350">
              <a:buNone/>
            </a:pPr>
            <a:r>
              <a:rPr lang="ru-RU" dirty="0" smtClean="0">
                <a:solidFill>
                  <a:srgbClr val="A50021"/>
                </a:solidFill>
              </a:rPr>
              <a:t>4) Запишите вывод.</a:t>
            </a:r>
            <a:endParaRPr lang="ru-RU" dirty="0">
              <a:solidFill>
                <a:srgbClr val="A5002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285728"/>
            <a:ext cx="7239000" cy="6170008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Рабочий лист первой группы</a:t>
            </a:r>
          </a:p>
          <a:p>
            <a:pPr algn="ctr">
              <a:buNone/>
            </a:pPr>
            <a:endParaRPr lang="ru-RU" dirty="0" smtClean="0"/>
          </a:p>
          <a:p>
            <a:r>
              <a:rPr lang="ru-RU" dirty="0" smtClean="0"/>
              <a:t>Дети ( что делают? ) играют  все вместе.</a:t>
            </a:r>
          </a:p>
          <a:p>
            <a:pPr>
              <a:buNone/>
            </a:pPr>
            <a:r>
              <a:rPr lang="ru-RU" dirty="0" smtClean="0"/>
              <a:t>  </a:t>
            </a:r>
            <a:r>
              <a:rPr lang="ru-RU" b="1" dirty="0" smtClean="0"/>
              <a:t>Вывод</a:t>
            </a:r>
            <a:r>
              <a:rPr lang="ru-RU" dirty="0" smtClean="0"/>
              <a:t>: действие выполняют </a:t>
            </a:r>
            <a:r>
              <a:rPr lang="ru-RU" u="sng" dirty="0" smtClean="0"/>
              <a:t>несколько человек</a:t>
            </a:r>
          </a:p>
          <a:p>
            <a:endParaRPr lang="ru-RU" dirty="0" smtClean="0"/>
          </a:p>
          <a:p>
            <a:r>
              <a:rPr lang="ru-RU" dirty="0" smtClean="0"/>
              <a:t>Только Толик (что делает?) прячет от всех свои игрушки.</a:t>
            </a:r>
          </a:p>
          <a:p>
            <a:pPr>
              <a:buNone/>
            </a:pPr>
            <a:r>
              <a:rPr lang="ru-RU" dirty="0" smtClean="0"/>
              <a:t>  </a:t>
            </a:r>
            <a:r>
              <a:rPr lang="ru-RU" b="1" dirty="0" smtClean="0"/>
              <a:t>Вывод</a:t>
            </a:r>
            <a:r>
              <a:rPr lang="ru-RU" dirty="0" smtClean="0"/>
              <a:t>: действие выполняет </a:t>
            </a:r>
            <a:r>
              <a:rPr lang="ru-RU" u="sng" dirty="0" smtClean="0"/>
              <a:t>один человек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7239000" cy="6170008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Рабочий лист второй группы</a:t>
            </a:r>
          </a:p>
          <a:p>
            <a:pPr algn="ctr">
              <a:buNone/>
            </a:pPr>
            <a:endParaRPr lang="ru-RU" dirty="0" smtClean="0"/>
          </a:p>
          <a:p>
            <a:r>
              <a:rPr lang="ru-RU" dirty="0" smtClean="0"/>
              <a:t>Таня (что делает? ) болеет.</a:t>
            </a:r>
          </a:p>
          <a:p>
            <a:pPr>
              <a:buNone/>
            </a:pPr>
            <a:r>
              <a:rPr lang="ru-RU" dirty="0" smtClean="0"/>
              <a:t>  </a:t>
            </a:r>
            <a:r>
              <a:rPr lang="ru-RU" b="1" dirty="0" smtClean="0"/>
              <a:t>Вывод</a:t>
            </a:r>
            <a:r>
              <a:rPr lang="ru-RU" dirty="0" smtClean="0"/>
              <a:t>: действие выполняет </a:t>
            </a:r>
            <a:r>
              <a:rPr lang="ru-RU" u="sng" dirty="0" smtClean="0"/>
              <a:t>один человек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Ребята  (что делают?) идут навестить её.</a:t>
            </a:r>
          </a:p>
          <a:p>
            <a:pPr>
              <a:buNone/>
            </a:pPr>
            <a:r>
              <a:rPr lang="ru-RU" dirty="0" smtClean="0"/>
              <a:t>  </a:t>
            </a:r>
            <a:r>
              <a:rPr lang="ru-RU" b="1" dirty="0" smtClean="0"/>
              <a:t>Вывод</a:t>
            </a:r>
            <a:r>
              <a:rPr lang="ru-RU" dirty="0" smtClean="0"/>
              <a:t>: действие выполняют </a:t>
            </a:r>
            <a:r>
              <a:rPr lang="ru-RU" u="sng" dirty="0" smtClean="0"/>
              <a:t>несколько человек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7239000" cy="6098570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Рабочий лист  третьей  группы</a:t>
            </a:r>
          </a:p>
          <a:p>
            <a:pPr algn="ctr">
              <a:buNone/>
            </a:pPr>
            <a:endParaRPr lang="ru-RU" dirty="0" smtClean="0"/>
          </a:p>
          <a:p>
            <a:r>
              <a:rPr lang="ru-RU" dirty="0" smtClean="0"/>
              <a:t>Дежурные (что делают? ) моют доску.</a:t>
            </a:r>
          </a:p>
          <a:p>
            <a:pPr>
              <a:buNone/>
            </a:pPr>
            <a:r>
              <a:rPr lang="ru-RU" dirty="0" smtClean="0"/>
              <a:t>  </a:t>
            </a:r>
            <a:r>
              <a:rPr lang="ru-RU" b="1" dirty="0" smtClean="0"/>
              <a:t>Вывод</a:t>
            </a:r>
            <a:r>
              <a:rPr lang="ru-RU" dirty="0" smtClean="0"/>
              <a:t>: действие выполняют </a:t>
            </a:r>
            <a:r>
              <a:rPr lang="ru-RU" u="sng" dirty="0" smtClean="0"/>
              <a:t>несколько человек </a:t>
            </a:r>
          </a:p>
          <a:p>
            <a:endParaRPr lang="ru-RU" dirty="0" smtClean="0"/>
          </a:p>
          <a:p>
            <a:r>
              <a:rPr lang="ru-RU" dirty="0" smtClean="0"/>
              <a:t>Сергей (что делает?)  несёт им воды.</a:t>
            </a:r>
          </a:p>
          <a:p>
            <a:pPr>
              <a:buNone/>
            </a:pPr>
            <a:r>
              <a:rPr lang="ru-RU" dirty="0" smtClean="0"/>
              <a:t>  </a:t>
            </a:r>
            <a:r>
              <a:rPr lang="ru-RU" b="1" dirty="0" smtClean="0"/>
              <a:t>Вывод</a:t>
            </a:r>
            <a:r>
              <a:rPr lang="ru-RU" dirty="0" smtClean="0"/>
              <a:t>: действие выполняет </a:t>
            </a:r>
            <a:r>
              <a:rPr lang="ru-RU" u="sng" dirty="0" smtClean="0"/>
              <a:t>один человек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7239000" cy="6170008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Рабочий лист четвёртой  группы</a:t>
            </a:r>
          </a:p>
          <a:p>
            <a:pPr algn="ctr">
              <a:buNone/>
            </a:pPr>
            <a:endParaRPr lang="ru-RU" dirty="0" smtClean="0"/>
          </a:p>
          <a:p>
            <a:r>
              <a:rPr lang="ru-RU" dirty="0" smtClean="0"/>
              <a:t>Лена (что делает?) учит уроки.</a:t>
            </a:r>
          </a:p>
          <a:p>
            <a:pPr>
              <a:buNone/>
            </a:pPr>
            <a:r>
              <a:rPr lang="ru-RU" dirty="0" smtClean="0"/>
              <a:t>  </a:t>
            </a:r>
            <a:r>
              <a:rPr lang="ru-RU" b="1" dirty="0" smtClean="0"/>
              <a:t>Вывод</a:t>
            </a:r>
            <a:r>
              <a:rPr lang="ru-RU" dirty="0" smtClean="0"/>
              <a:t>: действие выполняет </a:t>
            </a:r>
            <a:r>
              <a:rPr lang="ru-RU" u="sng" dirty="0" smtClean="0"/>
              <a:t>один человек</a:t>
            </a:r>
          </a:p>
          <a:p>
            <a:endParaRPr lang="ru-RU" dirty="0" smtClean="0"/>
          </a:p>
          <a:p>
            <a:r>
              <a:rPr lang="ru-RU" dirty="0" smtClean="0"/>
              <a:t>Коля и Света (что делают? ) поливают цветы.  </a:t>
            </a:r>
          </a:p>
          <a:p>
            <a:pPr>
              <a:buNone/>
            </a:pPr>
            <a:r>
              <a:rPr lang="ru-RU" dirty="0" smtClean="0"/>
              <a:t>  </a:t>
            </a:r>
            <a:r>
              <a:rPr lang="ru-RU" b="1" dirty="0" smtClean="0"/>
              <a:t>Выво</a:t>
            </a:r>
            <a:r>
              <a:rPr lang="ru-RU" dirty="0" smtClean="0"/>
              <a:t>д: действие выполняют </a:t>
            </a:r>
            <a:r>
              <a:rPr lang="ru-RU" u="sng" dirty="0" smtClean="0"/>
              <a:t>несколько человек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346615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Глагол изменяется по  числам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127</TotalTime>
  <Words>337</Words>
  <Application>Microsoft Office PowerPoint</Application>
  <PresentationFormat>Экран (4:3)</PresentationFormat>
  <Paragraphs>77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Изящная</vt:lpstr>
      <vt:lpstr>Изменение глаголов              по числам.</vt:lpstr>
      <vt:lpstr>Дружба-отношения между кем-либо, основанные на взаимной привязанности, духовной близости, общности интересов и т.п.</vt:lpstr>
      <vt:lpstr> </vt:lpstr>
      <vt:lpstr>  </vt:lpstr>
      <vt:lpstr>Слайд 5</vt:lpstr>
      <vt:lpstr>Слайд 6</vt:lpstr>
      <vt:lpstr>Слайд 7</vt:lpstr>
      <vt:lpstr>Слайд 8</vt:lpstr>
      <vt:lpstr>Глагол изменяется по  числам</vt:lpstr>
      <vt:lpstr>Слайд 10</vt:lpstr>
      <vt:lpstr>Слайд 11</vt:lpstr>
      <vt:lpstr>Слайд 12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Глагол. Роль глагола в тексте.</dc:title>
  <dc:creator>Admin</dc:creator>
  <cp:lastModifiedBy>Admin</cp:lastModifiedBy>
  <cp:revision>14</cp:revision>
  <dcterms:created xsi:type="dcterms:W3CDTF">2010-02-07T15:49:46Z</dcterms:created>
  <dcterms:modified xsi:type="dcterms:W3CDTF">2010-02-11T13:20:14Z</dcterms:modified>
</cp:coreProperties>
</file>